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35A6B7-7074-4409-88F5-45534ECF677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91EB7E-A646-4C7A-94C4-AF229BA7BE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768751" cy="58100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технология профилактики девиантного и деструктивного поведения подростков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6629400" cy="1219201"/>
          </a:xfrm>
        </p:spPr>
        <p:txBody>
          <a:bodyPr/>
          <a:lstStyle/>
          <a:p>
            <a:r>
              <a:rPr lang="ru-RU" dirty="0" smtClean="0"/>
              <a:t>Социальное Метро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ПРАВИТЕЛЬСТВО КУРГАНСКОЙ ОБЛАСТИ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87727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Уполномоченный при Губернаторе Курганской области по правам ребенка</a:t>
            </a:r>
          </a:p>
          <a:p>
            <a:r>
              <a:rPr lang="ru-RU" dirty="0" smtClean="0"/>
              <a:t>А.Е. Лопатина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904656" cy="1472709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ТЕХНОЛОГИЯ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b="1" dirty="0" smtClean="0"/>
              <a:t>«СОЦИАЛЬНОЕ МЕТРО» является авторской разработкой Уполномоченного при Губернаторе Курганской области по правам ребенка. </a:t>
            </a:r>
          </a:p>
          <a:p>
            <a:pPr marL="114300" indent="0" algn="just">
              <a:buNone/>
            </a:pPr>
            <a:r>
              <a:rPr lang="ru-RU" b="1" dirty="0" smtClean="0"/>
              <a:t>ЦЕЛЬ </a:t>
            </a:r>
            <a:r>
              <a:rPr lang="ru-RU" dirty="0"/>
              <a:t>- изучение и/или закрепление знаний подростков о вопросах жизни в обществе, обеспечении мер собственной и общественной безопасности.</a:t>
            </a:r>
          </a:p>
          <a:p>
            <a:pPr marL="114300" indent="0" algn="just">
              <a:buNone/>
            </a:pPr>
            <a:r>
              <a:rPr lang="ru-RU" b="1" dirty="0"/>
              <a:t>Особенность</a:t>
            </a:r>
            <a:r>
              <a:rPr lang="ru-RU" dirty="0"/>
              <a:t> - интенсивность, отсутствие назидательности, </a:t>
            </a:r>
            <a:r>
              <a:rPr lang="ru-RU" dirty="0" smtClean="0"/>
              <a:t>вариативность </a:t>
            </a:r>
            <a:r>
              <a:rPr lang="ru-RU" dirty="0"/>
              <a:t>изучения тем  </a:t>
            </a:r>
          </a:p>
          <a:p>
            <a:pPr marL="114300" indent="0" algn="just">
              <a:buNone/>
            </a:pPr>
            <a:r>
              <a:rPr lang="ru-RU" b="1" dirty="0"/>
              <a:t>Включает элементы правового просвещения, контроля знаний, тренировки работы в детском коллективе</a:t>
            </a:r>
          </a:p>
          <a:p>
            <a:pPr marL="114300" indent="0">
              <a:buNone/>
            </a:pPr>
            <a:endParaRPr lang="ru-RU" b="1" dirty="0"/>
          </a:p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07186"/>
            <a:ext cx="27368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patina_ae\Music\Desktop\социальное метро игра\gam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1349"/>
            <a:ext cx="4944397" cy="49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976664" cy="1472709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Станции 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 err="1" smtClean="0"/>
              <a:t>СОЦИАЛЬНОго</a:t>
            </a:r>
            <a:r>
              <a:rPr lang="ru-RU" sz="2400" b="1" dirty="0" smtClean="0"/>
              <a:t> </a:t>
            </a:r>
            <a:r>
              <a:rPr lang="ru-RU" sz="2400" b="1" dirty="0"/>
              <a:t>МЕТРО»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772816"/>
            <a:ext cx="3888432" cy="46085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114300" indent="0">
              <a:buNone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 привычки –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полезные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увлечения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</a:p>
          <a:p>
            <a:pPr marL="114300" indent="0">
              <a:buNone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«Ребенок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закон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114300" indent="0"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Взрослые вопросы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07186"/>
            <a:ext cx="27368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432" y="476672"/>
            <a:ext cx="5976664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Количество участников </a:t>
            </a:r>
            <a:r>
              <a:rPr lang="ru-RU" sz="2400" b="1" dirty="0" smtClean="0"/>
              <a:t>игры от 4 до 40 человек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4896544" cy="223224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b="1" dirty="0" smtClean="0"/>
              <a:t>                  </a:t>
            </a:r>
            <a:endParaRPr lang="ru-RU" dirty="0"/>
          </a:p>
          <a:p>
            <a:pPr lvl="0"/>
            <a:r>
              <a:rPr lang="ru-RU" dirty="0"/>
              <a:t>Дети, старше 14 </a:t>
            </a:r>
            <a:r>
              <a:rPr lang="ru-RU" dirty="0" smtClean="0"/>
              <a:t>лет</a:t>
            </a:r>
            <a:endParaRPr lang="ru-RU" dirty="0"/>
          </a:p>
          <a:p>
            <a:pPr lvl="0"/>
            <a:r>
              <a:rPr lang="ru-RU" dirty="0"/>
              <a:t>Родители </a:t>
            </a:r>
            <a:r>
              <a:rPr lang="ru-RU" i="1" dirty="0"/>
              <a:t>(в том числе смешанные группы детей и родителей или семей)</a:t>
            </a:r>
          </a:p>
          <a:p>
            <a:pPr lvl="0"/>
            <a:r>
              <a:rPr lang="ru-RU" dirty="0"/>
              <a:t>Смешанные группы детей и </a:t>
            </a:r>
            <a:r>
              <a:rPr lang="ru-RU" dirty="0" smtClean="0"/>
              <a:t>педагогов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07186"/>
            <a:ext cx="27368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lopatina_ae\Music\Desktop\социальное метро игра\IMG_0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41954"/>
            <a:ext cx="3238138" cy="49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patina_ae\Music\Desktop\социальное метро игра\IMG_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1954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688632" cy="1152128"/>
          </a:xfrm>
        </p:spPr>
        <p:txBody>
          <a:bodyPr>
            <a:normAutofit/>
          </a:bodyPr>
          <a:lstStyle/>
          <a:p>
            <a:r>
              <a:rPr lang="ru-RU" sz="2400" b="1" dirty="0"/>
              <a:t>Область </a:t>
            </a:r>
            <a:r>
              <a:rPr lang="ru-RU" sz="2400" b="1" dirty="0" smtClean="0"/>
              <a:t>применения игровой технологии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752600"/>
            <a:ext cx="3672408" cy="491676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востребована специалистами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работающими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сфере: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образования,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защиты,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политики,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оздоровления детей и молодежи,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временного содержания несовершеннолетних,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делам несовершеннолетних и защите их прав,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опеки и попечительства,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замещающих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07186"/>
            <a:ext cx="27368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lopatina_ae\Music\Desktop\социальное метро игра\IMG_0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844825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698976" cy="89911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Ресурсное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игры 40 - 45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мин. </a:t>
            </a:r>
            <a:r>
              <a:rPr lang="ru-RU" i="1" dirty="0" smtClean="0"/>
              <a:t>(повторная </a:t>
            </a:r>
            <a:r>
              <a:rPr lang="ru-RU" i="1" dirty="0"/>
              <a:t>игра сокращает затраты времени до 25 мин</a:t>
            </a:r>
            <a:r>
              <a:rPr lang="ru-RU" i="1" dirty="0" smtClean="0"/>
              <a:t>.) </a:t>
            </a:r>
            <a:endParaRPr lang="ru-RU" i="1" dirty="0"/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Требований к помещению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r>
              <a:rPr lang="ru-RU" dirty="0"/>
              <a:t> </a:t>
            </a:r>
            <a:r>
              <a:rPr lang="ru-RU" i="1" dirty="0" smtClean="0"/>
              <a:t>(игра </a:t>
            </a:r>
            <a:r>
              <a:rPr lang="ru-RU" i="1" dirty="0"/>
              <a:t>может </a:t>
            </a:r>
            <a:r>
              <a:rPr lang="ru-RU" i="1" dirty="0" smtClean="0"/>
              <a:t> проводиться на </a:t>
            </a:r>
            <a:r>
              <a:rPr lang="ru-RU" i="1" dirty="0"/>
              <a:t>открытой площадке, </a:t>
            </a:r>
            <a:r>
              <a:rPr lang="ru-RU" i="1" dirty="0" smtClean="0"/>
              <a:t>в классе </a:t>
            </a:r>
            <a:r>
              <a:rPr lang="ru-RU" i="1" dirty="0"/>
              <a:t>спортивном зале и пр</a:t>
            </a:r>
            <a:r>
              <a:rPr lang="ru-RU" i="1" dirty="0" smtClean="0"/>
              <a:t>.)</a:t>
            </a:r>
            <a:endParaRPr lang="ru-RU" i="1" dirty="0"/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Специальное кадровое обеспечение технологии не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требуется</a:t>
            </a:r>
            <a:r>
              <a:rPr lang="ru-RU" dirty="0"/>
              <a:t> </a:t>
            </a:r>
            <a:r>
              <a:rPr lang="ru-RU" i="1" dirty="0" smtClean="0"/>
              <a:t>(в </a:t>
            </a:r>
            <a:r>
              <a:rPr lang="ru-RU" i="1" dirty="0"/>
              <a:t>роли ведущего может выступать педагог, социальный работник, психолог, вожатый, специалист по работе с молодежью, инспектор по делам несовершеннолетних и пр</a:t>
            </a:r>
            <a:r>
              <a:rPr lang="ru-RU" i="1" dirty="0" smtClean="0"/>
              <a:t>.) </a:t>
            </a:r>
            <a:endParaRPr lang="ru-RU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07186"/>
            <a:ext cx="2611218" cy="148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8372"/>
            <a:ext cx="5554960" cy="103942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07186"/>
            <a:ext cx="27368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997839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Организация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игрового пространства.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Определение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приоритетности тем.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Деление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команды, определение капитанов.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Объяснение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игры.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Игровое время.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Подведение 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(обратной связи)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5616624" cy="93610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обеспечение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52600"/>
            <a:ext cx="4608512" cy="4916760"/>
          </a:xfrm>
        </p:spPr>
        <p:txBody>
          <a:bodyPr/>
          <a:lstStyle/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</a:p>
          <a:p>
            <a:pPr marL="114300" lvl="0" indent="0">
              <a:buNone/>
            </a:pP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Карточки с вопросами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ответами</a:t>
            </a:r>
          </a:p>
          <a:p>
            <a:pPr marL="114300" lvl="0" indent="0">
              <a:buNone/>
            </a:pPr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Напольное </a:t>
            </a:r>
            <a:r>
              <a:rPr lang="ru-RU" sz="2800" i="1" dirty="0" smtClean="0"/>
              <a:t>(настенное, настольное)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поле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2" y="107186"/>
            <a:ext cx="27368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39975" cy="456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2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Выставочная интерактивная площадка курганской области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3999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859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310</TotalTime>
  <Words>329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Социальное Метро</vt:lpstr>
      <vt:lpstr> ИГРОВАЯ ТЕХНОЛОГИЯ</vt:lpstr>
      <vt:lpstr> Станции  «СОЦИАЛЬНОго МЕТРО»</vt:lpstr>
      <vt:lpstr> Количество участников игры от 4 до 40 человек </vt:lpstr>
      <vt:lpstr>Область применения игровой технологии</vt:lpstr>
      <vt:lpstr>Ресурсное обеспечение </vt:lpstr>
      <vt:lpstr>Алгоритм действий</vt:lpstr>
      <vt:lpstr>Методическое обеспечение технологии </vt:lpstr>
      <vt:lpstr>Выставочная интерактивная площадка курганской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Метро</dc:title>
  <dc:creator>Алена Е. Лопатина</dc:creator>
  <cp:lastModifiedBy>Алена Е. Лопатина</cp:lastModifiedBy>
  <cp:revision>16</cp:revision>
  <dcterms:created xsi:type="dcterms:W3CDTF">2015-09-04T04:40:23Z</dcterms:created>
  <dcterms:modified xsi:type="dcterms:W3CDTF">2015-09-16T11:33:34Z</dcterms:modified>
</cp:coreProperties>
</file>